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9" r:id="rId3"/>
    <p:sldId id="257" r:id="rId4"/>
    <p:sldId id="258" r:id="rId5"/>
    <p:sldId id="264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C928A1-0730-4CAD-A706-09923998201B}" v="1" dt="2026-09-10T08:53:06.1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WOST Claire" userId="c5215504-2c30-45fd-95d8-7778fbeec9db" providerId="ADAL" clId="{DAEDC3CD-ABAE-487A-A88D-379E2AACC5D3}"/>
    <pc:docChg chg="undo custSel addSld delSld modSld">
      <pc:chgData name="DEWOST Claire" userId="c5215504-2c30-45fd-95d8-7778fbeec9db" providerId="ADAL" clId="{DAEDC3CD-ABAE-487A-A88D-379E2AACC5D3}" dt="2026-09-10T09:02:36.798" v="786" actId="115"/>
      <pc:docMkLst>
        <pc:docMk/>
      </pc:docMkLst>
      <pc:sldChg chg="addSp delSp modSp mod">
        <pc:chgData name="DEWOST Claire" userId="c5215504-2c30-45fd-95d8-7778fbeec9db" providerId="ADAL" clId="{DAEDC3CD-ABAE-487A-A88D-379E2AACC5D3}" dt="2026-09-10T08:47:48.482" v="351" actId="1076"/>
        <pc:sldMkLst>
          <pc:docMk/>
          <pc:sldMk cId="4250615500" sldId="260"/>
        </pc:sldMkLst>
        <pc:spChg chg="mod">
          <ac:chgData name="DEWOST Claire" userId="c5215504-2c30-45fd-95d8-7778fbeec9db" providerId="ADAL" clId="{DAEDC3CD-ABAE-487A-A88D-379E2AACC5D3}" dt="2026-09-08T09:45:33.749" v="100" actId="20577"/>
          <ac:spMkLst>
            <pc:docMk/>
            <pc:sldMk cId="4250615500" sldId="260"/>
            <ac:spMk id="2" creationId="{BC02104C-B5FE-DF2A-DB25-B0BC7F662026}"/>
          </ac:spMkLst>
        </pc:spChg>
        <pc:spChg chg="mod">
          <ac:chgData name="DEWOST Claire" userId="c5215504-2c30-45fd-95d8-7778fbeec9db" providerId="ADAL" clId="{DAEDC3CD-ABAE-487A-A88D-379E2AACC5D3}" dt="2026-09-08T09:51:12.783" v="335" actId="1076"/>
          <ac:spMkLst>
            <pc:docMk/>
            <pc:sldMk cId="4250615500" sldId="260"/>
            <ac:spMk id="15" creationId="{4F7A3E3D-7694-B46B-FBC9-50E743763E9D}"/>
          </ac:spMkLst>
        </pc:spChg>
        <pc:spChg chg="mod">
          <ac:chgData name="DEWOST Claire" userId="c5215504-2c30-45fd-95d8-7778fbeec9db" providerId="ADAL" clId="{DAEDC3CD-ABAE-487A-A88D-379E2AACC5D3}" dt="2026-09-08T09:51:27.700" v="339" actId="1076"/>
          <ac:spMkLst>
            <pc:docMk/>
            <pc:sldMk cId="4250615500" sldId="260"/>
            <ac:spMk id="16" creationId="{302F21AE-9980-0AC3-0E58-4322F00E2FAF}"/>
          </ac:spMkLst>
        </pc:spChg>
        <pc:picChg chg="add mod">
          <ac:chgData name="DEWOST Claire" userId="c5215504-2c30-45fd-95d8-7778fbeec9db" providerId="ADAL" clId="{DAEDC3CD-ABAE-487A-A88D-379E2AACC5D3}" dt="2026-09-10T08:47:47.266" v="350" actId="1076"/>
          <ac:picMkLst>
            <pc:docMk/>
            <pc:sldMk cId="4250615500" sldId="260"/>
            <ac:picMk id="4" creationId="{357F1F65-B7D6-1AE8-9432-956E614B2A68}"/>
          </ac:picMkLst>
        </pc:picChg>
        <pc:picChg chg="mod">
          <ac:chgData name="DEWOST Claire" userId="c5215504-2c30-45fd-95d8-7778fbeec9db" providerId="ADAL" clId="{DAEDC3CD-ABAE-487A-A88D-379E2AACC5D3}" dt="2026-09-08T09:50:33.144" v="308" actId="1076"/>
          <ac:picMkLst>
            <pc:docMk/>
            <pc:sldMk cId="4250615500" sldId="260"/>
            <ac:picMk id="7" creationId="{6C68DA36-D05A-BDF0-50F6-1FCA4D6D5C36}"/>
          </ac:picMkLst>
        </pc:picChg>
        <pc:picChg chg="mod">
          <ac:chgData name="DEWOST Claire" userId="c5215504-2c30-45fd-95d8-7778fbeec9db" providerId="ADAL" clId="{DAEDC3CD-ABAE-487A-A88D-379E2AACC5D3}" dt="2026-09-08T09:51:15.343" v="336" actId="1076"/>
          <ac:picMkLst>
            <pc:docMk/>
            <pc:sldMk cId="4250615500" sldId="260"/>
            <ac:picMk id="14" creationId="{3CBD00C2-F4F6-4260-8249-79B0F7AF8727}"/>
          </ac:picMkLst>
        </pc:picChg>
        <pc:picChg chg="mod">
          <ac:chgData name="DEWOST Claire" userId="c5215504-2c30-45fd-95d8-7778fbeec9db" providerId="ADAL" clId="{DAEDC3CD-ABAE-487A-A88D-379E2AACC5D3}" dt="2026-09-10T08:47:48.482" v="351" actId="1076"/>
          <ac:picMkLst>
            <pc:docMk/>
            <pc:sldMk cId="4250615500" sldId="260"/>
            <ac:picMk id="18" creationId="{7306876D-C8F9-7BA0-DEA3-6B7F0D89C0B9}"/>
          </ac:picMkLst>
        </pc:picChg>
        <pc:cxnChg chg="mod">
          <ac:chgData name="DEWOST Claire" userId="c5215504-2c30-45fd-95d8-7778fbeec9db" providerId="ADAL" clId="{DAEDC3CD-ABAE-487A-A88D-379E2AACC5D3}" dt="2026-09-08T09:50:34.847" v="309" actId="1076"/>
          <ac:cxnSpMkLst>
            <pc:docMk/>
            <pc:sldMk cId="4250615500" sldId="260"/>
            <ac:cxnSpMk id="9" creationId="{0E529923-9B41-A694-3F86-902D19E06051}"/>
          </ac:cxnSpMkLst>
        </pc:cxnChg>
      </pc:sldChg>
      <pc:sldChg chg="addSp delSp modSp mod">
        <pc:chgData name="DEWOST Claire" userId="c5215504-2c30-45fd-95d8-7778fbeec9db" providerId="ADAL" clId="{DAEDC3CD-ABAE-487A-A88D-379E2AACC5D3}" dt="2026-09-10T09:02:08.076" v="784" actId="1076"/>
        <pc:sldMkLst>
          <pc:docMk/>
          <pc:sldMk cId="477072506" sldId="262"/>
        </pc:sldMkLst>
        <pc:spChg chg="mod">
          <ac:chgData name="DEWOST Claire" userId="c5215504-2c30-45fd-95d8-7778fbeec9db" providerId="ADAL" clId="{DAEDC3CD-ABAE-487A-A88D-379E2AACC5D3}" dt="2026-09-07T14:42:23.159" v="34" actId="20577"/>
          <ac:spMkLst>
            <pc:docMk/>
            <pc:sldMk cId="477072506" sldId="262"/>
            <ac:spMk id="2" creationId="{FDF4FFA3-E136-F250-103E-899CC0E21E3D}"/>
          </ac:spMkLst>
        </pc:spChg>
        <pc:spChg chg="add del mod">
          <ac:chgData name="DEWOST Claire" userId="c5215504-2c30-45fd-95d8-7778fbeec9db" providerId="ADAL" clId="{DAEDC3CD-ABAE-487A-A88D-379E2AACC5D3}" dt="2026-09-10T08:48:10.565" v="352" actId="478"/>
          <ac:spMkLst>
            <pc:docMk/>
            <pc:sldMk cId="477072506" sldId="262"/>
            <ac:spMk id="3" creationId="{EAACAD46-83CF-1357-4549-521134DEDF66}"/>
          </ac:spMkLst>
        </pc:spChg>
        <pc:spChg chg="add mod">
          <ac:chgData name="DEWOST Claire" userId="c5215504-2c30-45fd-95d8-7778fbeec9db" providerId="ADAL" clId="{DAEDC3CD-ABAE-487A-A88D-379E2AACC5D3}" dt="2026-09-10T09:01:55.943" v="781" actId="1076"/>
          <ac:spMkLst>
            <pc:docMk/>
            <pc:sldMk cId="477072506" sldId="262"/>
            <ac:spMk id="5" creationId="{323FBB83-A1A8-B711-6B3E-4E1787CAF7CB}"/>
          </ac:spMkLst>
        </pc:spChg>
        <pc:spChg chg="add mod">
          <ac:chgData name="DEWOST Claire" userId="c5215504-2c30-45fd-95d8-7778fbeec9db" providerId="ADAL" clId="{DAEDC3CD-ABAE-487A-A88D-379E2AACC5D3}" dt="2026-09-10T09:01:28.559" v="777" actId="1076"/>
          <ac:spMkLst>
            <pc:docMk/>
            <pc:sldMk cId="477072506" sldId="262"/>
            <ac:spMk id="9" creationId="{8A83B6BE-7B4F-13D0-EFB8-6AC30832D9D5}"/>
          </ac:spMkLst>
        </pc:spChg>
        <pc:spChg chg="add mod">
          <ac:chgData name="DEWOST Claire" userId="c5215504-2c30-45fd-95d8-7778fbeec9db" providerId="ADAL" clId="{DAEDC3CD-ABAE-487A-A88D-379E2AACC5D3}" dt="2026-09-10T09:01:24.121" v="776" actId="1076"/>
          <ac:spMkLst>
            <pc:docMk/>
            <pc:sldMk cId="477072506" sldId="262"/>
            <ac:spMk id="14" creationId="{8E5826A3-FADA-D088-A30C-7684ECED845B}"/>
          </ac:spMkLst>
        </pc:spChg>
        <pc:picChg chg="add mod modCrop">
          <ac:chgData name="DEWOST Claire" userId="c5215504-2c30-45fd-95d8-7778fbeec9db" providerId="ADAL" clId="{DAEDC3CD-ABAE-487A-A88D-379E2AACC5D3}" dt="2026-09-10T09:02:04.677" v="783" actId="14100"/>
          <ac:picMkLst>
            <pc:docMk/>
            <pc:sldMk cId="477072506" sldId="262"/>
            <ac:picMk id="4" creationId="{0EEC2828-355B-C40E-EF90-20A80B849270}"/>
          </ac:picMkLst>
        </pc:picChg>
        <pc:picChg chg="mod modCrop">
          <ac:chgData name="DEWOST Claire" userId="c5215504-2c30-45fd-95d8-7778fbeec9db" providerId="ADAL" clId="{DAEDC3CD-ABAE-487A-A88D-379E2AACC5D3}" dt="2026-09-10T09:02:08.076" v="784" actId="1076"/>
          <ac:picMkLst>
            <pc:docMk/>
            <pc:sldMk cId="477072506" sldId="262"/>
            <ac:picMk id="7" creationId="{DBAF69FB-558B-76AF-F609-C5B456659984}"/>
          </ac:picMkLst>
        </pc:picChg>
        <pc:picChg chg="add mod modCrop">
          <ac:chgData name="DEWOST Claire" userId="c5215504-2c30-45fd-95d8-7778fbeec9db" providerId="ADAL" clId="{DAEDC3CD-ABAE-487A-A88D-379E2AACC5D3}" dt="2026-09-10T09:01:32.100" v="778" actId="1076"/>
          <ac:picMkLst>
            <pc:docMk/>
            <pc:sldMk cId="477072506" sldId="262"/>
            <ac:picMk id="8" creationId="{A965965B-720C-36D2-2C4D-D447AD51101E}"/>
          </ac:picMkLst>
        </pc:picChg>
        <pc:picChg chg="add mod modCrop">
          <ac:chgData name="DEWOST Claire" userId="c5215504-2c30-45fd-95d8-7778fbeec9db" providerId="ADAL" clId="{DAEDC3CD-ABAE-487A-A88D-379E2AACC5D3}" dt="2026-09-10T09:00:11.756" v="557" actId="1076"/>
          <ac:picMkLst>
            <pc:docMk/>
            <pc:sldMk cId="477072506" sldId="262"/>
            <ac:picMk id="10" creationId="{7867F8C4-1CB7-2073-8F68-B4D6C3A8C2AD}"/>
          </ac:picMkLst>
        </pc:picChg>
        <pc:picChg chg="add mod">
          <ac:chgData name="DEWOST Claire" userId="c5215504-2c30-45fd-95d8-7778fbeec9db" providerId="ADAL" clId="{DAEDC3CD-ABAE-487A-A88D-379E2AACC5D3}" dt="2026-09-10T09:00:25.106" v="561" actId="1076"/>
          <ac:picMkLst>
            <pc:docMk/>
            <pc:sldMk cId="477072506" sldId="262"/>
            <ac:picMk id="12" creationId="{374BF88C-06FE-5216-F739-A7D1C73BB3AB}"/>
          </ac:picMkLst>
        </pc:picChg>
      </pc:sldChg>
      <pc:sldChg chg="addSp delSp modSp new del mod">
        <pc:chgData name="DEWOST Claire" userId="c5215504-2c30-45fd-95d8-7778fbeec9db" providerId="ADAL" clId="{DAEDC3CD-ABAE-487A-A88D-379E2AACC5D3}" dt="2026-09-10T08:47:33.790" v="342" actId="47"/>
        <pc:sldMkLst>
          <pc:docMk/>
          <pc:sldMk cId="2958524239" sldId="263"/>
        </pc:sldMkLst>
        <pc:spChg chg="add del mod">
          <ac:chgData name="DEWOST Claire" userId="c5215504-2c30-45fd-95d8-7778fbeec9db" providerId="ADAL" clId="{DAEDC3CD-ABAE-487A-A88D-379E2AACC5D3}" dt="2026-09-10T08:47:26.676" v="340" actId="478"/>
          <ac:spMkLst>
            <pc:docMk/>
            <pc:sldMk cId="2958524239" sldId="263"/>
            <ac:spMk id="9" creationId="{4D6774E5-6C2C-3314-6EFB-83F7FB1AF791}"/>
          </ac:spMkLst>
        </pc:spChg>
        <pc:picChg chg="add del mod">
          <ac:chgData name="DEWOST Claire" userId="c5215504-2c30-45fd-95d8-7778fbeec9db" providerId="ADAL" clId="{DAEDC3CD-ABAE-487A-A88D-379E2AACC5D3}" dt="2026-09-10T08:47:32.362" v="341" actId="478"/>
          <ac:picMkLst>
            <pc:docMk/>
            <pc:sldMk cId="2958524239" sldId="263"/>
            <ac:picMk id="5" creationId="{9F24C6DC-AB81-44AF-A65A-FFE8D2960546}"/>
          </ac:picMkLst>
        </pc:picChg>
      </pc:sldChg>
      <pc:sldChg chg="addSp delSp modSp new mod">
        <pc:chgData name="DEWOST Claire" userId="c5215504-2c30-45fd-95d8-7778fbeec9db" providerId="ADAL" clId="{DAEDC3CD-ABAE-487A-A88D-379E2AACC5D3}" dt="2026-09-10T09:02:36.798" v="786" actId="115"/>
        <pc:sldMkLst>
          <pc:docMk/>
          <pc:sldMk cId="556716034" sldId="264"/>
        </pc:sldMkLst>
        <pc:spChg chg="mod">
          <ac:chgData name="DEWOST Claire" userId="c5215504-2c30-45fd-95d8-7778fbeec9db" providerId="ADAL" clId="{DAEDC3CD-ABAE-487A-A88D-379E2AACC5D3}" dt="2026-09-08T09:48:23.370" v="251" actId="20577"/>
          <ac:spMkLst>
            <pc:docMk/>
            <pc:sldMk cId="556716034" sldId="264"/>
            <ac:spMk id="2" creationId="{AD265F68-51FB-8849-3676-80F1F4A66E3D}"/>
          </ac:spMkLst>
        </pc:spChg>
        <pc:spChg chg="add mod">
          <ac:chgData name="DEWOST Claire" userId="c5215504-2c30-45fd-95d8-7778fbeec9db" providerId="ADAL" clId="{DAEDC3CD-ABAE-487A-A88D-379E2AACC5D3}" dt="2026-09-10T09:02:36.798" v="786" actId="115"/>
          <ac:spMkLst>
            <pc:docMk/>
            <pc:sldMk cId="556716034" sldId="264"/>
            <ac:spMk id="3" creationId="{30C6BBB4-EE75-B0ED-B525-65B1FE482B7A}"/>
          </ac:spMkLst>
        </pc:spChg>
        <pc:spChg chg="add mod">
          <ac:chgData name="DEWOST Claire" userId="c5215504-2c30-45fd-95d8-7778fbeec9db" providerId="ADAL" clId="{DAEDC3CD-ABAE-487A-A88D-379E2AACC5D3}" dt="2026-09-10T08:54:31.036" v="515" actId="1076"/>
          <ac:spMkLst>
            <pc:docMk/>
            <pc:sldMk cId="556716034" sldId="264"/>
            <ac:spMk id="10" creationId="{AEF5FE97-BDDE-5C35-1D36-D69055F99711}"/>
          </ac:spMkLst>
        </pc:spChg>
        <pc:picChg chg="add mod">
          <ac:chgData name="DEWOST Claire" userId="c5215504-2c30-45fd-95d8-7778fbeec9db" providerId="ADAL" clId="{DAEDC3CD-ABAE-487A-A88D-379E2AACC5D3}" dt="2026-09-08T09:48:31.654" v="254" actId="1076"/>
          <ac:picMkLst>
            <pc:docMk/>
            <pc:sldMk cId="556716034" sldId="264"/>
            <ac:picMk id="5" creationId="{55574484-08DB-59CE-853B-2C6BC52740C5}"/>
          </ac:picMkLst>
        </pc:picChg>
        <pc:picChg chg="add mod">
          <ac:chgData name="DEWOST Claire" userId="c5215504-2c30-45fd-95d8-7778fbeec9db" providerId="ADAL" clId="{DAEDC3CD-ABAE-487A-A88D-379E2AACC5D3}" dt="2026-09-10T08:54:26.215" v="513" actId="1076"/>
          <ac:picMkLst>
            <pc:docMk/>
            <pc:sldMk cId="556716034" sldId="264"/>
            <ac:picMk id="8" creationId="{218FDAF8-9A3B-B5C4-0305-AA92B3253231}"/>
          </ac:picMkLst>
        </pc:picChg>
        <pc:cxnChg chg="add mod">
          <ac:chgData name="DEWOST Claire" userId="c5215504-2c30-45fd-95d8-7778fbeec9db" providerId="ADAL" clId="{DAEDC3CD-ABAE-487A-A88D-379E2AACC5D3}" dt="2026-09-10T08:54:27.941" v="514" actId="1076"/>
          <ac:cxnSpMkLst>
            <pc:docMk/>
            <pc:sldMk cId="556716034" sldId="264"/>
            <ac:cxnSpMk id="9" creationId="{48BDBC48-53EF-7910-C6A6-8EE482614158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130DBB-270E-CCC2-71AD-4AA677FAC3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Explications carton blanc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BB4764-22FF-D2C6-3E25-5EC08C83E1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« Exclusion temporaire »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03551B-E16D-95B4-C295-87C0496D1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8712" y="738853"/>
            <a:ext cx="2923287" cy="23640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5F19C2-23A5-4C5B-481B-A9D2ABDEB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186" y="2927194"/>
            <a:ext cx="3900178" cy="402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44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FCFC61-856B-F20B-68B7-AC2700233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Motifs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D70268-FEEC-EAFA-DA43-41DDD4D58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1058" y="322276"/>
            <a:ext cx="3705714" cy="28745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31D64DD-4787-394B-D77E-55991C86A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177" y="3661199"/>
            <a:ext cx="3355476" cy="301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87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4383A6-A4D9-9531-A1BF-8AA7EA973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Qui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5C96F0-BBFD-FB5E-06D1-101A640C1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412" y="675294"/>
            <a:ext cx="1714588" cy="217816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C2C731-BC94-EC62-2583-ABBF5C2B7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7670" y="609981"/>
            <a:ext cx="2940201" cy="21400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6CAAFD-AAA1-5D0E-AD73-A999B0D4F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004544"/>
            <a:ext cx="2895579" cy="200073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6309E58-17A3-B277-0E5C-6880A4948A12}"/>
              </a:ext>
            </a:extLst>
          </p:cNvPr>
          <p:cNvSpPr txBox="1"/>
          <p:nvPr/>
        </p:nvSpPr>
        <p:spPr>
          <a:xfrm>
            <a:off x="8882743" y="3148401"/>
            <a:ext cx="1741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Entraineurs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651CADD-B1CB-A567-D9B3-19BEBF59721B}"/>
              </a:ext>
            </a:extLst>
          </p:cNvPr>
          <p:cNvSpPr txBox="1"/>
          <p:nvPr/>
        </p:nvSpPr>
        <p:spPr>
          <a:xfrm>
            <a:off x="4789715" y="3180193"/>
            <a:ext cx="1741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Joueurs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1D46319-5935-E3F4-78BA-B236FA62F76C}"/>
              </a:ext>
            </a:extLst>
          </p:cNvPr>
          <p:cNvSpPr txBox="1"/>
          <p:nvPr/>
        </p:nvSpPr>
        <p:spPr>
          <a:xfrm>
            <a:off x="6988629" y="6122758"/>
            <a:ext cx="1741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Gardiens</a:t>
            </a:r>
          </a:p>
        </p:txBody>
      </p:sp>
    </p:spTree>
    <p:extLst>
      <p:ext uri="{BB962C8B-B14F-4D97-AF65-F5344CB8AC3E}">
        <p14:creationId xmlns:p14="http://schemas.microsoft.com/office/powerpoint/2010/main" val="4212114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12DDF0-5D7A-DA20-61F5-B67CED21F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2264229"/>
            <a:ext cx="2947482" cy="3460791"/>
          </a:xfrm>
        </p:spPr>
        <p:txBody>
          <a:bodyPr/>
          <a:lstStyle/>
          <a:p>
            <a:r>
              <a:rPr lang="fr-FR" dirty="0"/>
              <a:t>Procédure</a:t>
            </a:r>
            <a:br>
              <a:rPr lang="fr-FR" dirty="0"/>
            </a:b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69F40B1-C463-10EF-F70A-C5A08EB6B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067" y="609944"/>
            <a:ext cx="3076600" cy="27749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91D82E-EDF7-6BEC-F63C-6BF5714DE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480" y="609944"/>
            <a:ext cx="2727052" cy="246483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AE082A-5FB4-FD98-1F9B-D6083496B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480" y="4193619"/>
            <a:ext cx="2910054" cy="190411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EF6815-5895-2B92-DE31-01BA7FA75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3597" y="3940653"/>
            <a:ext cx="2703070" cy="2089490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F200EF91-5992-8E07-87B7-2CCE72222AD1}"/>
              </a:ext>
            </a:extLst>
          </p:cNvPr>
          <p:cNvSpPr/>
          <p:nvPr/>
        </p:nvSpPr>
        <p:spPr>
          <a:xfrm>
            <a:off x="962395" y="269753"/>
            <a:ext cx="2676274" cy="190411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Toutes les compétitions district</a:t>
            </a:r>
          </a:p>
        </p:txBody>
      </p:sp>
    </p:spTree>
    <p:extLst>
      <p:ext uri="{BB962C8B-B14F-4D97-AF65-F5344CB8AC3E}">
        <p14:creationId xmlns:p14="http://schemas.microsoft.com/office/powerpoint/2010/main" val="2693631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265F68-51FB-8849-3676-80F1F4A66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Joueur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574484-08DB-59CE-853B-2C6BC5274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412" y="272522"/>
            <a:ext cx="1714588" cy="217816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8FDAF8-9A3B-B5C4-0305-AA92B3253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3067" y="2868385"/>
            <a:ext cx="2381534" cy="2158801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48BDBC48-53EF-7910-C6A6-8EE482614158}"/>
              </a:ext>
            </a:extLst>
          </p:cNvPr>
          <p:cNvCxnSpPr>
            <a:cxnSpLocks/>
          </p:cNvCxnSpPr>
          <p:nvPr/>
        </p:nvCxnSpPr>
        <p:spPr>
          <a:xfrm>
            <a:off x="6667412" y="4065960"/>
            <a:ext cx="1556668" cy="0"/>
          </a:xfrm>
          <a:prstGeom prst="straightConnector1">
            <a:avLst/>
          </a:prstGeom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AEF5FE97-BDDE-5C35-1D36-D69055F99711}"/>
              </a:ext>
            </a:extLst>
          </p:cNvPr>
          <p:cNvSpPr txBox="1"/>
          <p:nvPr/>
        </p:nvSpPr>
        <p:spPr>
          <a:xfrm>
            <a:off x="8382000" y="3878910"/>
            <a:ext cx="2536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Équipe à 10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C6BBB4-EE75-B0ED-B525-65B1FE482B7A}"/>
              </a:ext>
            </a:extLst>
          </p:cNvPr>
          <p:cNvSpPr txBox="1"/>
          <p:nvPr/>
        </p:nvSpPr>
        <p:spPr>
          <a:xfrm>
            <a:off x="5464541" y="5607416"/>
            <a:ext cx="4425131" cy="9233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Le nombre de joueurs exclus temporairement ne peut dépasser 3 joueurs en même temps</a:t>
            </a:r>
          </a:p>
        </p:txBody>
      </p:sp>
    </p:spTree>
    <p:extLst>
      <p:ext uri="{BB962C8B-B14F-4D97-AF65-F5344CB8AC3E}">
        <p14:creationId xmlns:p14="http://schemas.microsoft.com/office/powerpoint/2010/main" val="556716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02104C-B5FE-DF2A-DB25-B0BC7F662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de l’entraineur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C68DA36-D05A-BDF0-50F6-1FCA4D6D5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205" y="2503028"/>
            <a:ext cx="2297701" cy="2082808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0E529923-9B41-A694-3F86-902D19E06051}"/>
              </a:ext>
            </a:extLst>
          </p:cNvPr>
          <p:cNvCxnSpPr>
            <a:cxnSpLocks/>
          </p:cNvCxnSpPr>
          <p:nvPr/>
        </p:nvCxnSpPr>
        <p:spPr>
          <a:xfrm>
            <a:off x="6843165" y="3544432"/>
            <a:ext cx="1556668" cy="0"/>
          </a:xfrm>
          <a:prstGeom prst="straightConnector1">
            <a:avLst/>
          </a:prstGeom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3CBD00C2-F4F6-4260-8249-79B0F7AF8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0637" y="2832119"/>
            <a:ext cx="1085906" cy="78109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F7A3E3D-7694-B46B-FBC9-50E743763E9D}"/>
              </a:ext>
            </a:extLst>
          </p:cNvPr>
          <p:cNvSpPr txBox="1"/>
          <p:nvPr/>
        </p:nvSpPr>
        <p:spPr>
          <a:xfrm>
            <a:off x="8795865" y="3619033"/>
            <a:ext cx="1895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Du capitaine</a:t>
            </a:r>
          </a:p>
          <a:p>
            <a:pPr algn="ctr"/>
            <a:r>
              <a:rPr lang="fr-FR" sz="2000" dirty="0"/>
              <a:t>(Equipe à 10)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02F21AE-9980-0AC3-0E58-4322F00E2FAF}"/>
              </a:ext>
            </a:extLst>
          </p:cNvPr>
          <p:cNvSpPr txBox="1"/>
          <p:nvPr/>
        </p:nvSpPr>
        <p:spPr>
          <a:xfrm>
            <a:off x="3429876" y="5288340"/>
            <a:ext cx="87412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Si le capitaine est déjà dehors = c’et le « vice capitaine »</a:t>
            </a:r>
          </a:p>
          <a:p>
            <a:pPr algn="ctr"/>
            <a:endParaRPr lang="fr-FR" sz="2400" dirty="0"/>
          </a:p>
          <a:p>
            <a:pPr algn="ctr"/>
            <a:r>
              <a:rPr lang="fr-FR" sz="2400" dirty="0"/>
              <a:t>Si le capitaine est le gardien de but : c’est le joueur relai désigné en avant match qui sort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306876D-C8F9-7BA0-DEA3-6B7F0D89C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053" y="232924"/>
            <a:ext cx="2153706" cy="15676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7F1F65-B7D6-1AE8-9432-956E614B2A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2593" y="232924"/>
            <a:ext cx="2268721" cy="156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5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A308CB-3B42-C758-A538-104D3C279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Infos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ADCCE52-C0A5-E299-0D78-3B67D9729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712" y="480925"/>
            <a:ext cx="1780288" cy="143971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78A98B5-ADB9-DFAB-2A54-A7600E7E0A1B}"/>
              </a:ext>
            </a:extLst>
          </p:cNvPr>
          <p:cNvSpPr txBox="1"/>
          <p:nvPr/>
        </p:nvSpPr>
        <p:spPr>
          <a:xfrm>
            <a:off x="6300581" y="314488"/>
            <a:ext cx="3129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1 seul par personne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816AC53-F9CF-7347-1A66-F4AD6510385C}"/>
              </a:ext>
            </a:extLst>
          </p:cNvPr>
          <p:cNvSpPr txBox="1"/>
          <p:nvPr/>
        </p:nvSpPr>
        <p:spPr>
          <a:xfrm>
            <a:off x="6106888" y="1132980"/>
            <a:ext cx="3385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Il ne comptabilise pas comme un carton jaune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11F4B8D-EA0F-3CD7-A326-4F6623DC56FB}"/>
              </a:ext>
            </a:extLst>
          </p:cNvPr>
          <p:cNvCxnSpPr>
            <a:stCxn id="5" idx="3"/>
          </p:cNvCxnSpPr>
          <p:nvPr/>
        </p:nvCxnSpPr>
        <p:spPr>
          <a:xfrm flipV="1">
            <a:off x="5334000" y="641272"/>
            <a:ext cx="751114" cy="559508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9D14CD6-F496-C4DC-C766-0807C0FFC2D8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5334000" y="1200780"/>
            <a:ext cx="838200" cy="354892"/>
          </a:xfrm>
          <a:prstGeom prst="straightConnector1">
            <a:avLst/>
          </a:prstGeom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A7EDAD2A-EAA2-4B75-4727-CA4EBEBDD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137" y="5027720"/>
            <a:ext cx="4045746" cy="168876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66A6E64-CBF8-CD1F-E31C-78822B4CED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205"/>
          <a:stretch>
            <a:fillRect/>
          </a:stretch>
        </p:blipFill>
        <p:spPr>
          <a:xfrm>
            <a:off x="4115677" y="2649257"/>
            <a:ext cx="6138666" cy="87722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2C71DB4-2F6B-BE48-0E21-FEDDB27336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5677" y="3526484"/>
            <a:ext cx="2589923" cy="93120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AE74445-0D39-9286-2471-107C441C0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5600" y="3526484"/>
            <a:ext cx="3548743" cy="8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06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4FFA3-E136-F250-103E-899CC0E21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Diverses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AF69FB-558B-76AF-F609-C5B4566599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53"/>
          <a:stretch>
            <a:fillRect/>
          </a:stretch>
        </p:blipFill>
        <p:spPr>
          <a:xfrm>
            <a:off x="3894002" y="4889952"/>
            <a:ext cx="2950816" cy="169756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EEC2828-355B-C40E-EF90-20A80B8492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735" r="35408"/>
          <a:stretch>
            <a:fillRect/>
          </a:stretch>
        </p:blipFill>
        <p:spPr>
          <a:xfrm>
            <a:off x="4233095" y="457219"/>
            <a:ext cx="2611723" cy="20247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65965B-720C-36D2-2C4D-D447AD5110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957" b="31635"/>
          <a:stretch>
            <a:fillRect/>
          </a:stretch>
        </p:blipFill>
        <p:spPr>
          <a:xfrm>
            <a:off x="8621728" y="4501159"/>
            <a:ext cx="3231609" cy="164276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867F8C4-1CB7-2073-8F68-B4D6C3A8C2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143" b="11926"/>
          <a:stretch>
            <a:fillRect/>
          </a:stretch>
        </p:blipFill>
        <p:spPr>
          <a:xfrm>
            <a:off x="8445877" y="163170"/>
            <a:ext cx="3105301" cy="21202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23FBB83-A1A8-B711-6B3E-4E1787CAF7CB}"/>
              </a:ext>
            </a:extLst>
          </p:cNvPr>
          <p:cNvSpPr/>
          <p:nvPr/>
        </p:nvSpPr>
        <p:spPr>
          <a:xfrm>
            <a:off x="8923888" y="1998396"/>
            <a:ext cx="2275116" cy="2850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83B6BE-7B4F-13D0-EFB8-6AC30832D9D5}"/>
              </a:ext>
            </a:extLst>
          </p:cNvPr>
          <p:cNvSpPr/>
          <p:nvPr/>
        </p:nvSpPr>
        <p:spPr>
          <a:xfrm>
            <a:off x="8923888" y="6143920"/>
            <a:ext cx="2627290" cy="5509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i="1" dirty="0">
                <a:solidFill>
                  <a:schemeClr val="tx1"/>
                </a:solidFill>
              </a:rPr>
              <a:t>Il ne pourra pas participer aux tirs au buts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74BF88C-06FE-5216-F739-A7D1C73BB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1912" y="2745781"/>
            <a:ext cx="1244664" cy="9779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E5826A3-FADA-D088-A30C-7684ECED845B}"/>
              </a:ext>
            </a:extLst>
          </p:cNvPr>
          <p:cNvSpPr/>
          <p:nvPr/>
        </p:nvSpPr>
        <p:spPr>
          <a:xfrm>
            <a:off x="6393107" y="3834885"/>
            <a:ext cx="2701575" cy="5509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i="1" dirty="0">
                <a:solidFill>
                  <a:schemeClr val="tx1"/>
                </a:solidFill>
              </a:rPr>
              <a:t>Ne peut être remplacé durant la durée de la sanction</a:t>
            </a:r>
          </a:p>
        </p:txBody>
      </p:sp>
    </p:spTree>
    <p:extLst>
      <p:ext uri="{BB962C8B-B14F-4D97-AF65-F5344CB8AC3E}">
        <p14:creationId xmlns:p14="http://schemas.microsoft.com/office/powerpoint/2010/main" val="477072506"/>
      </p:ext>
    </p:extLst>
  </p:cSld>
  <p:clrMapOvr>
    <a:masterClrMapping/>
  </p:clrMapOvr>
</p:sld>
</file>

<file path=ppt/theme/theme1.xml><?xml version="1.0" encoding="utf-8"?>
<a:theme xmlns:a="http://schemas.openxmlformats.org/drawingml/2006/main" name="Cadr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Cadre</Template>
  <TotalTime>70</TotalTime>
  <Words>112</Words>
  <Application>Microsoft Office PowerPoint</Application>
  <PresentationFormat>Grand écran</PresentationFormat>
  <Paragraphs>24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Corbel</vt:lpstr>
      <vt:lpstr>Wingdings 2</vt:lpstr>
      <vt:lpstr>Cadre</vt:lpstr>
      <vt:lpstr>Explications carton blanc</vt:lpstr>
      <vt:lpstr>Motifs</vt:lpstr>
      <vt:lpstr>Qui ?</vt:lpstr>
      <vt:lpstr>Procédure </vt:lpstr>
      <vt:lpstr>Joueur </vt:lpstr>
      <vt:lpstr>Cas de l’entraineur </vt:lpstr>
      <vt:lpstr>Infos </vt:lpstr>
      <vt:lpstr>Diverses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DEWOST Claire</dc:creator>
  <cp:lastModifiedBy>DEWOST Claire</cp:lastModifiedBy>
  <cp:revision>1</cp:revision>
  <dcterms:created xsi:type="dcterms:W3CDTF">2026-09-07T08:10:03Z</dcterms:created>
  <dcterms:modified xsi:type="dcterms:W3CDTF">2026-09-10T09:02:40Z</dcterms:modified>
</cp:coreProperties>
</file>